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87EB2-65A0-4A4C-BDF4-99002A6B072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56F0E46-958D-44E2-9334-DA339B706B03}">
      <dgm:prSet phldrT="[텍스트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latinLnBrk="1"/>
          <a:r>
            <a:rPr lang="en-US" altLang="ko-KR" sz="26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rPr>
            <a:t>1. </a:t>
          </a:r>
          <a:r>
            <a:rPr lang="ko-KR" altLang="en-US" sz="2600" dirty="0" err="1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rPr>
            <a:t>단체팀</a:t>
          </a:r>
          <a:r>
            <a:rPr lang="ko-KR" altLang="en-US" sz="26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rPr>
            <a:t> 우대혜택</a:t>
          </a:r>
          <a:r>
            <a:rPr lang="en-US" altLang="ko-KR" sz="18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rPr>
            <a:t>(</a:t>
          </a:r>
          <a:r>
            <a:rPr lang="ko-KR" altLang="en-US" sz="18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rPr>
            <a:t>주말은 주중의 </a:t>
          </a:r>
          <a:r>
            <a:rPr lang="en-US" altLang="ko-KR" sz="18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rPr>
            <a:t>50% </a:t>
          </a:r>
          <a:r>
            <a:rPr lang="ko-KR" altLang="en-US" sz="18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rPr>
            <a:t>적용</a:t>
          </a:r>
          <a:r>
            <a:rPr lang="en-US" altLang="ko-KR" sz="18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rPr>
            <a:t>)</a:t>
          </a:r>
          <a:endParaRPr lang="ko-KR" altLang="en-US" sz="2800" dirty="0">
            <a:solidFill>
              <a:schemeClr val="bg1"/>
            </a:solidFill>
            <a:latin typeface="휴먼둥근헤드라인" pitchFamily="18" charset="-127"/>
            <a:ea typeface="휴먼둥근헤드라인" pitchFamily="18" charset="-127"/>
          </a:endParaRPr>
        </a:p>
      </dgm:t>
    </dgm:pt>
    <dgm:pt modelId="{865A7BE1-E7DC-4AAB-8125-586697958838}" type="parTrans" cxnId="{22F985B9-FCE4-4769-B451-030100B356D5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1D61B91C-4F13-4847-B922-A879273857DC}" type="sibTrans" cxnId="{22F985B9-FCE4-4769-B451-030100B356D5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D8C7DB8B-F418-43F9-9765-12B3CD2A6898}">
      <dgm:prSet phldrT="[텍스트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latinLnBrk="1"/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2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팀 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8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명 이상 팀 구성 시 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1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명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~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최대 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4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명 </a:t>
          </a:r>
          <a:r>
            <a:rPr lang="ko-KR" altLang="en-US" sz="1900" dirty="0" err="1" smtClean="0">
              <a:latin typeface="휴먼둥근헤드라인" pitchFamily="18" charset="-127"/>
              <a:ea typeface="휴먼둥근헤드라인" pitchFamily="18" charset="-127"/>
            </a:rPr>
            <a:t>그린피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 면제</a:t>
          </a:r>
          <a:endParaRPr lang="ko-KR" altLang="en-US" sz="1900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94995F28-163A-46FC-BFDE-B96D4AF447F4}" type="parTrans" cxnId="{CF38025C-4090-4495-905D-419A571C11CC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229155CC-1048-4ED6-B8C9-E03F3FCC6FDA}" type="sibTrans" cxnId="{CF38025C-4090-4495-905D-419A571C11CC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EAC3A93D-C6C7-4BF1-B553-2F7B6A159166}">
      <dgm:prSet phldrT="[텍스트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latinLnBrk="1"/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5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팀 이상 단체 수도권 지역 버스 대절 시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  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버스 비 지원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,  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중복할인 없으며 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5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팀 </a:t>
          </a:r>
          <a:r>
            <a:rPr lang="ko-KR" altLang="en-US" sz="1900" dirty="0" err="1" smtClean="0">
              <a:latin typeface="휴먼둥근헤드라인" pitchFamily="18" charset="-127"/>
              <a:ea typeface="휴먼둥근헤드라인" pitchFamily="18" charset="-127"/>
            </a:rPr>
            <a:t>카트료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 면제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(40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만원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)</a:t>
          </a:r>
          <a:r>
            <a:rPr lang="en-US" altLang="ko-KR" sz="1900" b="1" dirty="0" smtClean="0">
              <a:solidFill>
                <a:srgbClr val="002060"/>
              </a:solidFill>
              <a:latin typeface="굴림체" pitchFamily="49" charset="-127"/>
              <a:ea typeface="굴림체" pitchFamily="49" charset="-127"/>
            </a:rPr>
            <a:t>※</a:t>
          </a:r>
          <a:r>
            <a:rPr lang="ko-KR" altLang="en-US" sz="1900" b="1" dirty="0" err="1" smtClean="0">
              <a:solidFill>
                <a:srgbClr val="002060"/>
              </a:solidFill>
              <a:latin typeface="굴림체" pitchFamily="49" charset="-127"/>
              <a:ea typeface="굴림체" pitchFamily="49" charset="-127"/>
            </a:rPr>
            <a:t>소셜해당안됨</a:t>
          </a:r>
          <a:r>
            <a:rPr lang="en-US" altLang="ko-KR" sz="1900" b="1" dirty="0" smtClean="0">
              <a:solidFill>
                <a:srgbClr val="002060"/>
              </a:solidFill>
              <a:latin typeface="굴림체" pitchFamily="49" charset="-127"/>
              <a:ea typeface="굴림체" pitchFamily="49" charset="-127"/>
            </a:rPr>
            <a:t>.</a:t>
          </a:r>
          <a:endParaRPr lang="ko-KR" altLang="en-US" sz="1900" b="1" dirty="0">
            <a:solidFill>
              <a:srgbClr val="002060"/>
            </a:solidFill>
            <a:latin typeface="굴림체" pitchFamily="49" charset="-127"/>
            <a:ea typeface="굴림체" pitchFamily="49" charset="-127"/>
          </a:endParaRPr>
        </a:p>
      </dgm:t>
    </dgm:pt>
    <dgm:pt modelId="{E7D39405-3263-4B0F-8ECD-E5FE1E903CE5}" type="parTrans" cxnId="{93B5F0C0-6F34-48A0-AFAD-9B5817E9E982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E53048A3-4F11-4505-AF01-10ADD8DFCF5D}" type="sibTrans" cxnId="{93B5F0C0-6F34-48A0-AFAD-9B5817E9E982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24B2F7FA-5DAE-4E64-81B5-51D1AC6C7B2A}">
      <dgm:prSet phldrT="[텍스트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latinLnBrk="1"/>
          <a:r>
            <a:rPr lang="en-US" altLang="ko-KR" sz="2600" dirty="0" smtClean="0">
              <a:latin typeface="휴먼둥근헤드라인" pitchFamily="18" charset="-127"/>
              <a:ea typeface="휴먼둥근헤드라인" pitchFamily="18" charset="-127"/>
            </a:rPr>
            <a:t>2. </a:t>
          </a:r>
          <a:r>
            <a:rPr lang="ko-KR" altLang="en-US" sz="2600" dirty="0" smtClean="0">
              <a:latin typeface="휴먼둥근헤드라인" pitchFamily="18" charset="-127"/>
              <a:ea typeface="휴먼둥근헤드라인" pitchFamily="18" charset="-127"/>
            </a:rPr>
            <a:t>다다익선</a:t>
          </a:r>
          <a:r>
            <a:rPr lang="en-US" altLang="ko-KR" sz="2600" dirty="0" smtClean="0">
              <a:latin typeface="휴먼둥근헤드라인" pitchFamily="18" charset="-127"/>
              <a:ea typeface="휴먼둥근헤드라인" pitchFamily="18" charset="-127"/>
            </a:rPr>
            <a:t>,</a:t>
          </a:r>
          <a:r>
            <a:rPr lang="ko-KR" altLang="en-US" sz="2600" dirty="0" smtClean="0">
              <a:latin typeface="휴먼둥근헤드라인" pitchFamily="18" charset="-127"/>
              <a:ea typeface="휴먼둥근헤드라인" pitchFamily="18" charset="-127"/>
            </a:rPr>
            <a:t> </a:t>
          </a:r>
          <a:r>
            <a:rPr lang="en-US" altLang="ko-KR" sz="2600" dirty="0" smtClean="0">
              <a:latin typeface="휴먼둥근헤드라인" pitchFamily="18" charset="-127"/>
              <a:ea typeface="휴먼둥근헤드라인" pitchFamily="18" charset="-127"/>
            </a:rPr>
            <a:t>Double </a:t>
          </a:r>
          <a:r>
            <a:rPr lang="ko-KR" altLang="en-US" sz="2600" dirty="0" smtClean="0">
              <a:latin typeface="휴먼둥근헤드라인" pitchFamily="18" charset="-127"/>
              <a:ea typeface="휴먼둥근헤드라인" pitchFamily="18" charset="-127"/>
            </a:rPr>
            <a:t>혜택</a:t>
          </a:r>
          <a:endParaRPr lang="ko-KR" altLang="en-US" sz="2600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9D34EAE9-7A28-4F21-815B-CF1AB4A9829F}" type="parTrans" cxnId="{2B66FC98-5299-4C11-8183-B7665E82F54C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B4D7D64C-A7EB-4F4C-B857-D33F5310BC39}" type="sibTrans" cxnId="{2B66FC98-5299-4C11-8183-B7665E82F54C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1840383B-B786-4E8D-9CC4-448DD402BF3F}">
      <dgm:prSet phldrT="[텍스트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latinLnBrk="1"/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인터넷 가입회원 내장구분 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10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번 내장 시 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11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번째 공짜</a:t>
          </a:r>
          <a:endParaRPr lang="ko-KR" altLang="en-US" sz="1900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270B5C68-C3D6-48EB-B54D-EA42F9234637}" type="parTrans" cxnId="{C4321F4A-3B0A-4FDA-ACE6-C485B589CADB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741B03FE-02D3-45D2-B8E8-8C13B3E401B4}" type="sibTrans" cxnId="{C4321F4A-3B0A-4FDA-ACE6-C485B589CADB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734A0E43-DCB9-4CE4-959A-13E7B5804CA2}">
      <dgm:prSet phldrT="[텍스트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latinLnBrk="1"/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인터넷 가입회원 내장 시 포인트 부여 일정 포인트 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150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점 이상 도달 시 주중 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18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홀 </a:t>
          </a:r>
          <a:r>
            <a:rPr lang="ko-KR" altLang="en-US" sz="1900" dirty="0" err="1" smtClean="0">
              <a:latin typeface="휴먼둥근헤드라인" pitchFamily="18" charset="-127"/>
              <a:ea typeface="휴먼둥근헤드라인" pitchFamily="18" charset="-127"/>
            </a:rPr>
            <a:t>그린피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 면제</a:t>
          </a:r>
          <a:endParaRPr lang="ko-KR" altLang="en-US" sz="1900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DF64CCCD-E4D8-416F-B2B1-BD2595437F08}" type="parTrans" cxnId="{2A04DC05-960D-4E63-AC19-ED54AD8BF412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84C740DE-815C-4223-A2F4-CFBCF184E5DB}" type="sibTrans" cxnId="{2A04DC05-960D-4E63-AC19-ED54AD8BF412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5A3F8726-7506-47B2-BCE3-A6C0B948D6E2}">
      <dgm:prSet phldrT="[텍스트]" custT="1"/>
      <dgm:spPr>
        <a:solidFill>
          <a:srgbClr val="00B050"/>
        </a:solidFill>
      </dgm:spPr>
      <dgm:t>
        <a:bodyPr/>
        <a:lstStyle/>
        <a:p>
          <a:pPr latinLnBrk="1"/>
          <a:r>
            <a:rPr lang="en-US" altLang="ko-KR" sz="2600" dirty="0" smtClean="0">
              <a:latin typeface="휴먼둥근헤드라인" pitchFamily="18" charset="-127"/>
              <a:ea typeface="휴먼둥근헤드라인" pitchFamily="18" charset="-127"/>
            </a:rPr>
            <a:t>3. </a:t>
          </a:r>
          <a:r>
            <a:rPr lang="ko-KR" altLang="en-US" sz="2600" dirty="0" smtClean="0">
              <a:latin typeface="휴먼둥근헤드라인" pitchFamily="18" charset="-127"/>
              <a:ea typeface="휴먼둥근헤드라인" pitchFamily="18" charset="-127"/>
            </a:rPr>
            <a:t>레이디 및 </a:t>
          </a:r>
          <a:r>
            <a:rPr lang="ko-KR" altLang="en-US" sz="2600" dirty="0" err="1" smtClean="0">
              <a:latin typeface="휴먼둥근헤드라인" pitchFamily="18" charset="-127"/>
              <a:ea typeface="휴먼둥근헤드라인" pitchFamily="18" charset="-127"/>
            </a:rPr>
            <a:t>실버</a:t>
          </a:r>
          <a:r>
            <a:rPr lang="ko-KR" altLang="en-US" sz="2600" dirty="0" smtClean="0">
              <a:latin typeface="휴먼둥근헤드라인" pitchFamily="18" charset="-127"/>
              <a:ea typeface="휴먼둥근헤드라인" pitchFamily="18" charset="-127"/>
            </a:rPr>
            <a:t> </a:t>
          </a:r>
          <a:r>
            <a:rPr lang="ko-KR" altLang="en-US" sz="2600" dirty="0" err="1" smtClean="0">
              <a:latin typeface="휴먼둥근헤드라인" pitchFamily="18" charset="-127"/>
              <a:ea typeface="휴먼둥근헤드라인" pitchFamily="18" charset="-127"/>
            </a:rPr>
            <a:t>데이</a:t>
          </a:r>
          <a:r>
            <a:rPr lang="ko-KR" altLang="en-US" sz="2600" dirty="0" smtClean="0">
              <a:latin typeface="휴먼둥근헤드라인" pitchFamily="18" charset="-127"/>
              <a:ea typeface="휴먼둥근헤드라인" pitchFamily="18" charset="-127"/>
            </a:rPr>
            <a:t> 혜택</a:t>
          </a:r>
          <a:r>
            <a:rPr lang="en-US" altLang="ko-KR" sz="1800" dirty="0" smtClean="0">
              <a:latin typeface="휴먼둥근헤드라인" pitchFamily="18" charset="-127"/>
              <a:ea typeface="휴먼둥근헤드라인" pitchFamily="18" charset="-127"/>
            </a:rPr>
            <a:t>(4</a:t>
          </a:r>
          <a:r>
            <a:rPr lang="ko-KR" altLang="en-US" sz="1800" dirty="0" smtClean="0">
              <a:latin typeface="휴먼둥근헤드라인" pitchFamily="18" charset="-127"/>
              <a:ea typeface="휴먼둥근헤드라인" pitchFamily="18" charset="-127"/>
            </a:rPr>
            <a:t>인 구성</a:t>
          </a:r>
          <a:r>
            <a:rPr lang="en-US" altLang="ko-KR" sz="1800" dirty="0" smtClean="0">
              <a:latin typeface="휴먼둥근헤드라인" pitchFamily="18" charset="-127"/>
              <a:ea typeface="휴먼둥근헤드라인" pitchFamily="18" charset="-127"/>
            </a:rPr>
            <a:t>)</a:t>
          </a:r>
          <a:endParaRPr lang="ko-KR" altLang="en-US" sz="2000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61387DEF-801A-4A28-ADFE-2EFB7072C667}" type="parTrans" cxnId="{78A357CF-235A-49CE-AD1A-42F74A1D8B6A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A26B35F5-036D-428A-8EAD-8B266157E07C}" type="sibTrans" cxnId="{78A357CF-235A-49CE-AD1A-42F74A1D8B6A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99CE8289-9941-43A4-8C2E-F368B4E04285}">
      <dgm:prSet phldrT="[텍스트]" custT="1"/>
      <dgm:spPr>
        <a:solidFill>
          <a:srgbClr val="00B050"/>
        </a:solidFill>
      </dgm:spPr>
      <dgm:t>
        <a:bodyPr/>
        <a:lstStyle/>
        <a:p>
          <a:pPr latinLnBrk="1"/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주중 시간대에 따른 구분 요금적용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(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중복할인 없음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)</a:t>
          </a:r>
          <a:endParaRPr lang="ko-KR" altLang="en-US" sz="1900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370FCAC6-C47E-4276-AE0C-504B554936C7}" type="parTrans" cxnId="{1C24CB00-5B67-4A54-8C3E-7FCE0A4D98C6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24FECC0B-7542-43C6-B7E2-8EE65D71C6F6}" type="sibTrans" cxnId="{1C24CB00-5B67-4A54-8C3E-7FCE0A4D98C6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7636EB1A-6D94-40D9-AC1B-F563ECFB99CD}">
      <dgm:prSet phldrT="[텍스트]" custT="1"/>
      <dgm:spPr>
        <a:solidFill>
          <a:srgbClr val="00B050"/>
        </a:solidFill>
      </dgm:spPr>
      <dgm:t>
        <a:bodyPr/>
        <a:lstStyle/>
        <a:p>
          <a:pPr latinLnBrk="1"/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일요일 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1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부 시간대 이용 시 추가 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1</a:t>
          </a:r>
          <a:r>
            <a:rPr lang="ko-KR" altLang="en-US" sz="1900" dirty="0" smtClean="0">
              <a:latin typeface="휴먼둥근헤드라인" pitchFamily="18" charset="-127"/>
              <a:ea typeface="휴먼둥근헤드라인" pitchFamily="18" charset="-127"/>
            </a:rPr>
            <a:t>만원 할인 혜택</a:t>
          </a:r>
          <a:r>
            <a:rPr lang="en-US" altLang="ko-KR" sz="1900" dirty="0" smtClean="0">
              <a:latin typeface="휴먼둥근헤드라인" pitchFamily="18" charset="-127"/>
              <a:ea typeface="휴먼둥근헤드라인" pitchFamily="18" charset="-127"/>
            </a:rPr>
            <a:t>.          </a:t>
          </a:r>
          <a:endParaRPr lang="ko-KR" altLang="en-US" sz="1900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7F952D65-9D7C-42C0-873B-0A55AAEA13B4}" type="parTrans" cxnId="{D9CD20CD-D4CF-406C-B928-CFC9C3A85CF5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237B1C2C-92E8-4784-AC04-53894D0BCF17}" type="sibTrans" cxnId="{D9CD20CD-D4CF-406C-B928-CFC9C3A85CF5}">
      <dgm:prSet/>
      <dgm:spPr/>
      <dgm:t>
        <a:bodyPr/>
        <a:lstStyle/>
        <a:p>
          <a:pPr latinLnBrk="1"/>
          <a:endParaRPr lang="ko-KR" altLang="en-US">
            <a:latin typeface="휴먼둥근헤드라인" pitchFamily="18" charset="-127"/>
            <a:ea typeface="휴먼둥근헤드라인" pitchFamily="18" charset="-127"/>
          </a:endParaRPr>
        </a:p>
      </dgm:t>
    </dgm:pt>
    <dgm:pt modelId="{267F1F58-83D4-4F92-9F0A-AABE92041EDD}" type="pres">
      <dgm:prSet presAssocID="{07487EB2-65A0-4A4C-BDF4-99002A6B072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F73F69-142E-4598-B7C9-A947A8C5F9A6}" type="pres">
      <dgm:prSet presAssocID="{056F0E46-958D-44E2-9334-DA339B706B03}" presName="comp" presStyleCnt="0"/>
      <dgm:spPr/>
    </dgm:pt>
    <dgm:pt modelId="{D503E8A1-57B6-44DC-8900-6228422D4E64}" type="pres">
      <dgm:prSet presAssocID="{056F0E46-958D-44E2-9334-DA339B706B03}" presName="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AA7A4ADB-268F-47B0-9AD3-CF2854668105}" type="pres">
      <dgm:prSet presAssocID="{056F0E46-958D-44E2-9334-DA339B706B0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C09012-4764-4731-830C-D724CA49CCF9}" type="pres">
      <dgm:prSet presAssocID="{056F0E46-958D-44E2-9334-DA339B706B0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62C16A-60E7-4893-8178-0EE01C500B27}" type="pres">
      <dgm:prSet presAssocID="{1D61B91C-4F13-4847-B922-A879273857DC}" presName="spacer" presStyleCnt="0"/>
      <dgm:spPr/>
    </dgm:pt>
    <dgm:pt modelId="{D303D990-9763-46D4-BA44-61D48BF77C90}" type="pres">
      <dgm:prSet presAssocID="{24B2F7FA-5DAE-4E64-81B5-51D1AC6C7B2A}" presName="comp" presStyleCnt="0"/>
      <dgm:spPr/>
    </dgm:pt>
    <dgm:pt modelId="{2EE6FFAB-9B93-4619-8752-D284F79E7EBA}" type="pres">
      <dgm:prSet presAssocID="{24B2F7FA-5DAE-4E64-81B5-51D1AC6C7B2A}" presName="box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33EDE6F9-5281-4BCD-BFD2-81DB11D174BA}" type="pres">
      <dgm:prSet presAssocID="{24B2F7FA-5DAE-4E64-81B5-51D1AC6C7B2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0742EB-4CFB-4B77-9949-71276C41F4F0}" type="pres">
      <dgm:prSet presAssocID="{24B2F7FA-5DAE-4E64-81B5-51D1AC6C7B2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03FE5B-88C6-4001-A420-027A49ABA71B}" type="pres">
      <dgm:prSet presAssocID="{B4D7D64C-A7EB-4F4C-B857-D33F5310BC39}" presName="spacer" presStyleCnt="0"/>
      <dgm:spPr/>
    </dgm:pt>
    <dgm:pt modelId="{2C28E598-B392-4503-809E-080A8B16F93D}" type="pres">
      <dgm:prSet presAssocID="{5A3F8726-7506-47B2-BCE3-A6C0B948D6E2}" presName="comp" presStyleCnt="0"/>
      <dgm:spPr/>
    </dgm:pt>
    <dgm:pt modelId="{BE80525F-2D9E-461D-951B-7DD279098FF8}" type="pres">
      <dgm:prSet presAssocID="{5A3F8726-7506-47B2-BCE3-A6C0B948D6E2}" presName="box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67E59C5-138A-4BC6-A983-FBC0B3F35F97}" type="pres">
      <dgm:prSet presAssocID="{5A3F8726-7506-47B2-BCE3-A6C0B948D6E2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A64F06F-265A-4166-A238-4276B92CF4BD}" type="pres">
      <dgm:prSet presAssocID="{5A3F8726-7506-47B2-BCE3-A6C0B948D6E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3799CAD-2012-4036-A194-0F8E5A1AC897}" type="presOf" srcId="{056F0E46-958D-44E2-9334-DA339B706B03}" destId="{5BC09012-4764-4731-830C-D724CA49CCF9}" srcOrd="1" destOrd="0" presId="urn:microsoft.com/office/officeart/2005/8/layout/vList4"/>
    <dgm:cxn modelId="{E7783F4A-3C5A-4E12-B339-61B9E9ED8F26}" type="presOf" srcId="{D8C7DB8B-F418-43F9-9765-12B3CD2A6898}" destId="{D503E8A1-57B6-44DC-8900-6228422D4E64}" srcOrd="0" destOrd="1" presId="urn:microsoft.com/office/officeart/2005/8/layout/vList4"/>
    <dgm:cxn modelId="{8EC4463D-FF43-45A0-8CA5-445DA1E82246}" type="presOf" srcId="{99CE8289-9941-43A4-8C2E-F368B4E04285}" destId="{BE80525F-2D9E-461D-951B-7DD279098FF8}" srcOrd="0" destOrd="1" presId="urn:microsoft.com/office/officeart/2005/8/layout/vList4"/>
    <dgm:cxn modelId="{93B5F0C0-6F34-48A0-AFAD-9B5817E9E982}" srcId="{056F0E46-958D-44E2-9334-DA339B706B03}" destId="{EAC3A93D-C6C7-4BF1-B553-2F7B6A159166}" srcOrd="1" destOrd="0" parTransId="{E7D39405-3263-4B0F-8ECD-E5FE1E903CE5}" sibTransId="{E53048A3-4F11-4505-AF01-10ADD8DFCF5D}"/>
    <dgm:cxn modelId="{BEBED32A-B8F6-478D-84F6-3E6BA3B806BA}" type="presOf" srcId="{1840383B-B786-4E8D-9CC4-448DD402BF3F}" destId="{460742EB-4CFB-4B77-9949-71276C41F4F0}" srcOrd="1" destOrd="1" presId="urn:microsoft.com/office/officeart/2005/8/layout/vList4"/>
    <dgm:cxn modelId="{77FBD2FE-71AF-45CD-ACAF-7C1FBB60885E}" type="presOf" srcId="{07487EB2-65A0-4A4C-BDF4-99002A6B0721}" destId="{267F1F58-83D4-4F92-9F0A-AABE92041EDD}" srcOrd="0" destOrd="0" presId="urn:microsoft.com/office/officeart/2005/8/layout/vList4"/>
    <dgm:cxn modelId="{EE7A68AE-A6F5-43B1-B151-B9FA3FADA965}" type="presOf" srcId="{7636EB1A-6D94-40D9-AC1B-F563ECFB99CD}" destId="{BE80525F-2D9E-461D-951B-7DD279098FF8}" srcOrd="0" destOrd="2" presId="urn:microsoft.com/office/officeart/2005/8/layout/vList4"/>
    <dgm:cxn modelId="{C5162566-462E-4FC4-8F93-C3069DF456EC}" type="presOf" srcId="{734A0E43-DCB9-4CE4-959A-13E7B5804CA2}" destId="{460742EB-4CFB-4B77-9949-71276C41F4F0}" srcOrd="1" destOrd="2" presId="urn:microsoft.com/office/officeart/2005/8/layout/vList4"/>
    <dgm:cxn modelId="{CF38025C-4090-4495-905D-419A571C11CC}" srcId="{056F0E46-958D-44E2-9334-DA339B706B03}" destId="{D8C7DB8B-F418-43F9-9765-12B3CD2A6898}" srcOrd="0" destOrd="0" parTransId="{94995F28-163A-46FC-BFDE-B96D4AF447F4}" sibTransId="{229155CC-1048-4ED6-B8C9-E03F3FCC6FDA}"/>
    <dgm:cxn modelId="{05ED178F-9655-4E21-AF6E-BEFEB53888BC}" type="presOf" srcId="{EAC3A93D-C6C7-4BF1-B553-2F7B6A159166}" destId="{5BC09012-4764-4731-830C-D724CA49CCF9}" srcOrd="1" destOrd="2" presId="urn:microsoft.com/office/officeart/2005/8/layout/vList4"/>
    <dgm:cxn modelId="{F72F9F89-286B-4F90-A7CA-E273C195D0E0}" type="presOf" srcId="{D8C7DB8B-F418-43F9-9765-12B3CD2A6898}" destId="{5BC09012-4764-4731-830C-D724CA49CCF9}" srcOrd="1" destOrd="1" presId="urn:microsoft.com/office/officeart/2005/8/layout/vList4"/>
    <dgm:cxn modelId="{1A248A6B-921D-4A52-956D-78E6F6BF8903}" type="presOf" srcId="{734A0E43-DCB9-4CE4-959A-13E7B5804CA2}" destId="{2EE6FFAB-9B93-4619-8752-D284F79E7EBA}" srcOrd="0" destOrd="2" presId="urn:microsoft.com/office/officeart/2005/8/layout/vList4"/>
    <dgm:cxn modelId="{1C24CB00-5B67-4A54-8C3E-7FCE0A4D98C6}" srcId="{5A3F8726-7506-47B2-BCE3-A6C0B948D6E2}" destId="{99CE8289-9941-43A4-8C2E-F368B4E04285}" srcOrd="0" destOrd="0" parTransId="{370FCAC6-C47E-4276-AE0C-504B554936C7}" sibTransId="{24FECC0B-7542-43C6-B7E2-8EE65D71C6F6}"/>
    <dgm:cxn modelId="{8AF7A8CC-E614-4E3D-B3CF-AFC50A88667A}" type="presOf" srcId="{7636EB1A-6D94-40D9-AC1B-F563ECFB99CD}" destId="{AA64F06F-265A-4166-A238-4276B92CF4BD}" srcOrd="1" destOrd="2" presId="urn:microsoft.com/office/officeart/2005/8/layout/vList4"/>
    <dgm:cxn modelId="{5FB6EEDA-CC0B-4BFB-8EFB-4859CCC9A3F4}" type="presOf" srcId="{056F0E46-958D-44E2-9334-DA339B706B03}" destId="{D503E8A1-57B6-44DC-8900-6228422D4E64}" srcOrd="0" destOrd="0" presId="urn:microsoft.com/office/officeart/2005/8/layout/vList4"/>
    <dgm:cxn modelId="{BBF2A125-1837-4BC9-9C9A-076157FA5784}" type="presOf" srcId="{5A3F8726-7506-47B2-BCE3-A6C0B948D6E2}" destId="{BE80525F-2D9E-461D-951B-7DD279098FF8}" srcOrd="0" destOrd="0" presId="urn:microsoft.com/office/officeart/2005/8/layout/vList4"/>
    <dgm:cxn modelId="{41994FBF-3E41-442F-85EC-42F01E6332FA}" type="presOf" srcId="{24B2F7FA-5DAE-4E64-81B5-51D1AC6C7B2A}" destId="{460742EB-4CFB-4B77-9949-71276C41F4F0}" srcOrd="1" destOrd="0" presId="urn:microsoft.com/office/officeart/2005/8/layout/vList4"/>
    <dgm:cxn modelId="{D9CD20CD-D4CF-406C-B928-CFC9C3A85CF5}" srcId="{5A3F8726-7506-47B2-BCE3-A6C0B948D6E2}" destId="{7636EB1A-6D94-40D9-AC1B-F563ECFB99CD}" srcOrd="1" destOrd="0" parTransId="{7F952D65-9D7C-42C0-873B-0A55AAEA13B4}" sibTransId="{237B1C2C-92E8-4784-AC04-53894D0BCF17}"/>
    <dgm:cxn modelId="{58E81DAD-7238-46D6-9F6D-35D013A58E1B}" type="presOf" srcId="{24B2F7FA-5DAE-4E64-81B5-51D1AC6C7B2A}" destId="{2EE6FFAB-9B93-4619-8752-D284F79E7EBA}" srcOrd="0" destOrd="0" presId="urn:microsoft.com/office/officeart/2005/8/layout/vList4"/>
    <dgm:cxn modelId="{22F985B9-FCE4-4769-B451-030100B356D5}" srcId="{07487EB2-65A0-4A4C-BDF4-99002A6B0721}" destId="{056F0E46-958D-44E2-9334-DA339B706B03}" srcOrd="0" destOrd="0" parTransId="{865A7BE1-E7DC-4AAB-8125-586697958838}" sibTransId="{1D61B91C-4F13-4847-B922-A879273857DC}"/>
    <dgm:cxn modelId="{0899E5B8-C479-4169-8FFD-415DAEB8B1EF}" type="presOf" srcId="{99CE8289-9941-43A4-8C2E-F368B4E04285}" destId="{AA64F06F-265A-4166-A238-4276B92CF4BD}" srcOrd="1" destOrd="1" presId="urn:microsoft.com/office/officeart/2005/8/layout/vList4"/>
    <dgm:cxn modelId="{78A357CF-235A-49CE-AD1A-42F74A1D8B6A}" srcId="{07487EB2-65A0-4A4C-BDF4-99002A6B0721}" destId="{5A3F8726-7506-47B2-BCE3-A6C0B948D6E2}" srcOrd="2" destOrd="0" parTransId="{61387DEF-801A-4A28-ADFE-2EFB7072C667}" sibTransId="{A26B35F5-036D-428A-8EAD-8B266157E07C}"/>
    <dgm:cxn modelId="{9081F88B-107B-4BE8-85AB-A9EEAEE2D9CD}" type="presOf" srcId="{5A3F8726-7506-47B2-BCE3-A6C0B948D6E2}" destId="{AA64F06F-265A-4166-A238-4276B92CF4BD}" srcOrd="1" destOrd="0" presId="urn:microsoft.com/office/officeart/2005/8/layout/vList4"/>
    <dgm:cxn modelId="{05E0D6AD-891E-4104-AA46-D58D5EAC3A3B}" type="presOf" srcId="{1840383B-B786-4E8D-9CC4-448DD402BF3F}" destId="{2EE6FFAB-9B93-4619-8752-D284F79E7EBA}" srcOrd="0" destOrd="1" presId="urn:microsoft.com/office/officeart/2005/8/layout/vList4"/>
    <dgm:cxn modelId="{2B66FC98-5299-4C11-8183-B7665E82F54C}" srcId="{07487EB2-65A0-4A4C-BDF4-99002A6B0721}" destId="{24B2F7FA-5DAE-4E64-81B5-51D1AC6C7B2A}" srcOrd="1" destOrd="0" parTransId="{9D34EAE9-7A28-4F21-815B-CF1AB4A9829F}" sibTransId="{B4D7D64C-A7EB-4F4C-B857-D33F5310BC39}"/>
    <dgm:cxn modelId="{0A70FA6F-9A4E-46DD-BF68-E1A4A449A8D7}" type="presOf" srcId="{EAC3A93D-C6C7-4BF1-B553-2F7B6A159166}" destId="{D503E8A1-57B6-44DC-8900-6228422D4E64}" srcOrd="0" destOrd="2" presId="urn:microsoft.com/office/officeart/2005/8/layout/vList4"/>
    <dgm:cxn modelId="{C4321F4A-3B0A-4FDA-ACE6-C485B589CADB}" srcId="{24B2F7FA-5DAE-4E64-81B5-51D1AC6C7B2A}" destId="{1840383B-B786-4E8D-9CC4-448DD402BF3F}" srcOrd="0" destOrd="0" parTransId="{270B5C68-C3D6-48EB-B54D-EA42F9234637}" sibTransId="{741B03FE-02D3-45D2-B8E8-8C13B3E401B4}"/>
    <dgm:cxn modelId="{2A04DC05-960D-4E63-AC19-ED54AD8BF412}" srcId="{24B2F7FA-5DAE-4E64-81B5-51D1AC6C7B2A}" destId="{734A0E43-DCB9-4CE4-959A-13E7B5804CA2}" srcOrd="1" destOrd="0" parTransId="{DF64CCCD-E4D8-416F-B2B1-BD2595437F08}" sibTransId="{84C740DE-815C-4223-A2F4-CFBCF184E5DB}"/>
    <dgm:cxn modelId="{2BE167C2-09AB-410D-B4CB-A504F27D9B40}" type="presParOf" srcId="{267F1F58-83D4-4F92-9F0A-AABE92041EDD}" destId="{0FF73F69-142E-4598-B7C9-A947A8C5F9A6}" srcOrd="0" destOrd="0" presId="urn:microsoft.com/office/officeart/2005/8/layout/vList4"/>
    <dgm:cxn modelId="{05CAC138-9046-4B1B-B514-C59283B1EFF1}" type="presParOf" srcId="{0FF73F69-142E-4598-B7C9-A947A8C5F9A6}" destId="{D503E8A1-57B6-44DC-8900-6228422D4E64}" srcOrd="0" destOrd="0" presId="urn:microsoft.com/office/officeart/2005/8/layout/vList4"/>
    <dgm:cxn modelId="{D54D87D1-B78A-4188-A058-0B5D2026E622}" type="presParOf" srcId="{0FF73F69-142E-4598-B7C9-A947A8C5F9A6}" destId="{AA7A4ADB-268F-47B0-9AD3-CF2854668105}" srcOrd="1" destOrd="0" presId="urn:microsoft.com/office/officeart/2005/8/layout/vList4"/>
    <dgm:cxn modelId="{96872514-3D27-4B7B-BA00-128A2DD6B905}" type="presParOf" srcId="{0FF73F69-142E-4598-B7C9-A947A8C5F9A6}" destId="{5BC09012-4764-4731-830C-D724CA49CCF9}" srcOrd="2" destOrd="0" presId="urn:microsoft.com/office/officeart/2005/8/layout/vList4"/>
    <dgm:cxn modelId="{A84C2AC7-7144-4949-9740-CA32AC70302D}" type="presParOf" srcId="{267F1F58-83D4-4F92-9F0A-AABE92041EDD}" destId="{C362C16A-60E7-4893-8178-0EE01C500B27}" srcOrd="1" destOrd="0" presId="urn:microsoft.com/office/officeart/2005/8/layout/vList4"/>
    <dgm:cxn modelId="{C06B2986-02F5-4052-8673-D759A1688762}" type="presParOf" srcId="{267F1F58-83D4-4F92-9F0A-AABE92041EDD}" destId="{D303D990-9763-46D4-BA44-61D48BF77C90}" srcOrd="2" destOrd="0" presId="urn:microsoft.com/office/officeart/2005/8/layout/vList4"/>
    <dgm:cxn modelId="{2C8C403C-3B28-4502-B587-5C175C0D65E7}" type="presParOf" srcId="{D303D990-9763-46D4-BA44-61D48BF77C90}" destId="{2EE6FFAB-9B93-4619-8752-D284F79E7EBA}" srcOrd="0" destOrd="0" presId="urn:microsoft.com/office/officeart/2005/8/layout/vList4"/>
    <dgm:cxn modelId="{A71809AD-3C45-419C-A62C-6F0EBF0ED011}" type="presParOf" srcId="{D303D990-9763-46D4-BA44-61D48BF77C90}" destId="{33EDE6F9-5281-4BCD-BFD2-81DB11D174BA}" srcOrd="1" destOrd="0" presId="urn:microsoft.com/office/officeart/2005/8/layout/vList4"/>
    <dgm:cxn modelId="{A67CF8D8-492D-4597-BCD9-6AE7857C9E0F}" type="presParOf" srcId="{D303D990-9763-46D4-BA44-61D48BF77C90}" destId="{460742EB-4CFB-4B77-9949-71276C41F4F0}" srcOrd="2" destOrd="0" presId="urn:microsoft.com/office/officeart/2005/8/layout/vList4"/>
    <dgm:cxn modelId="{1717AC4B-C11A-4019-AC85-B6E7F077BA27}" type="presParOf" srcId="{267F1F58-83D4-4F92-9F0A-AABE92041EDD}" destId="{C703FE5B-88C6-4001-A420-027A49ABA71B}" srcOrd="3" destOrd="0" presId="urn:microsoft.com/office/officeart/2005/8/layout/vList4"/>
    <dgm:cxn modelId="{65465E3B-1446-404D-B72B-F577C3AD94A6}" type="presParOf" srcId="{267F1F58-83D4-4F92-9F0A-AABE92041EDD}" destId="{2C28E598-B392-4503-809E-080A8B16F93D}" srcOrd="4" destOrd="0" presId="urn:microsoft.com/office/officeart/2005/8/layout/vList4"/>
    <dgm:cxn modelId="{37321EAE-42ED-4D90-A694-DD0579647CB1}" type="presParOf" srcId="{2C28E598-B392-4503-809E-080A8B16F93D}" destId="{BE80525F-2D9E-461D-951B-7DD279098FF8}" srcOrd="0" destOrd="0" presId="urn:microsoft.com/office/officeart/2005/8/layout/vList4"/>
    <dgm:cxn modelId="{AF1325F7-A264-4502-BA78-FDCE62BCB839}" type="presParOf" srcId="{2C28E598-B392-4503-809E-080A8B16F93D}" destId="{867E59C5-138A-4BC6-A983-FBC0B3F35F97}" srcOrd="1" destOrd="0" presId="urn:microsoft.com/office/officeart/2005/8/layout/vList4"/>
    <dgm:cxn modelId="{C442FB61-F13A-4025-ADD8-F593C0BDCABB}" type="presParOf" srcId="{2C28E598-B392-4503-809E-080A8B16F93D}" destId="{AA64F06F-265A-4166-A238-4276B92CF4BD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03E8A1-57B6-44DC-8900-6228422D4E64}">
      <dsp:nvSpPr>
        <dsp:cNvPr id="0" name=""/>
        <dsp:cNvSpPr/>
      </dsp:nvSpPr>
      <dsp:spPr>
        <a:xfrm>
          <a:off x="0" y="0"/>
          <a:ext cx="9144000" cy="17466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rPr>
            <a:t>1. </a:t>
          </a:r>
          <a:r>
            <a:rPr lang="ko-KR" altLang="en-US" sz="2600" kern="1200" dirty="0" err="1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rPr>
            <a:t>단체팀</a:t>
          </a:r>
          <a:r>
            <a:rPr lang="ko-KR" altLang="en-US" sz="2600" kern="12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rPr>
            <a:t> 우대혜택</a:t>
          </a:r>
          <a:r>
            <a:rPr lang="en-US" altLang="ko-KR" sz="1800" kern="12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rPr>
            <a:t>(</a:t>
          </a:r>
          <a:r>
            <a:rPr lang="ko-KR" altLang="en-US" sz="1800" kern="12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rPr>
            <a:t>주말은 주중의 </a:t>
          </a:r>
          <a:r>
            <a:rPr lang="en-US" altLang="ko-KR" sz="1800" kern="12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rPr>
            <a:t>50% </a:t>
          </a:r>
          <a:r>
            <a:rPr lang="ko-KR" altLang="en-US" sz="1800" kern="12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rPr>
            <a:t>적용</a:t>
          </a:r>
          <a:r>
            <a:rPr lang="en-US" altLang="ko-KR" sz="1800" kern="12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rPr>
            <a:t>)</a:t>
          </a:r>
          <a:endParaRPr lang="ko-KR" altLang="en-US" sz="2800" kern="1200" dirty="0">
            <a:solidFill>
              <a:schemeClr val="bg1"/>
            </a:solidFill>
            <a:latin typeface="휴먼둥근헤드라인" pitchFamily="18" charset="-127"/>
            <a:ea typeface="휴먼둥근헤드라인" pitchFamily="18" charset="-127"/>
          </a:endParaRPr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2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팀 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8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명 이상 팀 구성 시 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1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명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~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최대 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4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명 </a:t>
          </a:r>
          <a:r>
            <a:rPr lang="ko-KR" altLang="en-US" sz="1900" kern="1200" dirty="0" err="1" smtClean="0">
              <a:latin typeface="휴먼둥근헤드라인" pitchFamily="18" charset="-127"/>
              <a:ea typeface="휴먼둥근헤드라인" pitchFamily="18" charset="-127"/>
            </a:rPr>
            <a:t>그린피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 면제</a:t>
          </a:r>
          <a:endParaRPr lang="ko-KR" altLang="en-US" sz="1900" kern="1200" dirty="0">
            <a:latin typeface="휴먼둥근헤드라인" pitchFamily="18" charset="-127"/>
            <a:ea typeface="휴먼둥근헤드라인" pitchFamily="18" charset="-127"/>
          </a:endParaRPr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5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팀 이상 단체 수도권 지역 버스 대절 시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  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버스 비 지원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,  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중복할인 없으며 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5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팀 </a:t>
          </a:r>
          <a:r>
            <a:rPr lang="ko-KR" altLang="en-US" sz="1900" kern="1200" dirty="0" err="1" smtClean="0">
              <a:latin typeface="휴먼둥근헤드라인" pitchFamily="18" charset="-127"/>
              <a:ea typeface="휴먼둥근헤드라인" pitchFamily="18" charset="-127"/>
            </a:rPr>
            <a:t>카트료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 면제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(40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만원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)</a:t>
          </a:r>
          <a:r>
            <a:rPr lang="en-US" altLang="ko-KR" sz="1900" b="1" kern="1200" dirty="0" smtClean="0">
              <a:solidFill>
                <a:srgbClr val="002060"/>
              </a:solidFill>
              <a:latin typeface="굴림체" pitchFamily="49" charset="-127"/>
              <a:ea typeface="굴림체" pitchFamily="49" charset="-127"/>
            </a:rPr>
            <a:t>※</a:t>
          </a:r>
          <a:r>
            <a:rPr lang="ko-KR" altLang="en-US" sz="1900" b="1" kern="1200" dirty="0" err="1" smtClean="0">
              <a:solidFill>
                <a:srgbClr val="002060"/>
              </a:solidFill>
              <a:latin typeface="굴림체" pitchFamily="49" charset="-127"/>
              <a:ea typeface="굴림체" pitchFamily="49" charset="-127"/>
            </a:rPr>
            <a:t>소셜해당안됨</a:t>
          </a:r>
          <a:r>
            <a:rPr lang="en-US" altLang="ko-KR" sz="1900" b="1" kern="1200" dirty="0" smtClean="0">
              <a:solidFill>
                <a:srgbClr val="002060"/>
              </a:solidFill>
              <a:latin typeface="굴림체" pitchFamily="49" charset="-127"/>
              <a:ea typeface="굴림체" pitchFamily="49" charset="-127"/>
            </a:rPr>
            <a:t>.</a:t>
          </a:r>
          <a:endParaRPr lang="ko-KR" altLang="en-US" sz="1900" b="1" kern="1200" dirty="0">
            <a:solidFill>
              <a:srgbClr val="002060"/>
            </a:solidFill>
            <a:latin typeface="굴림체" pitchFamily="49" charset="-127"/>
            <a:ea typeface="굴림체" pitchFamily="49" charset="-127"/>
          </a:endParaRPr>
        </a:p>
      </dsp:txBody>
      <dsp:txXfrm>
        <a:off x="2003463" y="0"/>
        <a:ext cx="7140536" cy="1746637"/>
      </dsp:txXfrm>
    </dsp:sp>
    <dsp:sp modelId="{AA7A4ADB-268F-47B0-9AD3-CF2854668105}">
      <dsp:nvSpPr>
        <dsp:cNvPr id="0" name=""/>
        <dsp:cNvSpPr/>
      </dsp:nvSpPr>
      <dsp:spPr>
        <a:xfrm>
          <a:off x="174663" y="174663"/>
          <a:ext cx="1828800" cy="13973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6FFAB-9B93-4619-8752-D284F79E7EBA}">
      <dsp:nvSpPr>
        <dsp:cNvPr id="0" name=""/>
        <dsp:cNvSpPr/>
      </dsp:nvSpPr>
      <dsp:spPr>
        <a:xfrm>
          <a:off x="0" y="1921301"/>
          <a:ext cx="9144000" cy="174663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>
              <a:latin typeface="휴먼둥근헤드라인" pitchFamily="18" charset="-127"/>
              <a:ea typeface="휴먼둥근헤드라인" pitchFamily="18" charset="-127"/>
            </a:rPr>
            <a:t>2. </a:t>
          </a:r>
          <a:r>
            <a:rPr lang="ko-KR" altLang="en-US" sz="2600" kern="1200" dirty="0" smtClean="0">
              <a:latin typeface="휴먼둥근헤드라인" pitchFamily="18" charset="-127"/>
              <a:ea typeface="휴먼둥근헤드라인" pitchFamily="18" charset="-127"/>
            </a:rPr>
            <a:t>다다익선</a:t>
          </a:r>
          <a:r>
            <a:rPr lang="en-US" altLang="ko-KR" sz="2600" kern="1200" dirty="0" smtClean="0">
              <a:latin typeface="휴먼둥근헤드라인" pitchFamily="18" charset="-127"/>
              <a:ea typeface="휴먼둥근헤드라인" pitchFamily="18" charset="-127"/>
            </a:rPr>
            <a:t>,</a:t>
          </a:r>
          <a:r>
            <a:rPr lang="ko-KR" altLang="en-US" sz="2600" kern="1200" dirty="0" smtClean="0">
              <a:latin typeface="휴먼둥근헤드라인" pitchFamily="18" charset="-127"/>
              <a:ea typeface="휴먼둥근헤드라인" pitchFamily="18" charset="-127"/>
            </a:rPr>
            <a:t> </a:t>
          </a:r>
          <a:r>
            <a:rPr lang="en-US" altLang="ko-KR" sz="2600" kern="1200" dirty="0" smtClean="0">
              <a:latin typeface="휴먼둥근헤드라인" pitchFamily="18" charset="-127"/>
              <a:ea typeface="휴먼둥근헤드라인" pitchFamily="18" charset="-127"/>
            </a:rPr>
            <a:t>Double </a:t>
          </a:r>
          <a:r>
            <a:rPr lang="ko-KR" altLang="en-US" sz="2600" kern="1200" dirty="0" smtClean="0">
              <a:latin typeface="휴먼둥근헤드라인" pitchFamily="18" charset="-127"/>
              <a:ea typeface="휴먼둥근헤드라인" pitchFamily="18" charset="-127"/>
            </a:rPr>
            <a:t>혜택</a:t>
          </a:r>
          <a:endParaRPr lang="ko-KR" altLang="en-US" sz="2600" kern="1200" dirty="0">
            <a:latin typeface="휴먼둥근헤드라인" pitchFamily="18" charset="-127"/>
            <a:ea typeface="휴먼둥근헤드라인" pitchFamily="18" charset="-127"/>
          </a:endParaRPr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인터넷 가입회원 내장구분 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10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번 내장 시 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11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번째 공짜</a:t>
          </a:r>
          <a:endParaRPr lang="ko-KR" altLang="en-US" sz="1900" kern="1200" dirty="0">
            <a:latin typeface="휴먼둥근헤드라인" pitchFamily="18" charset="-127"/>
            <a:ea typeface="휴먼둥근헤드라인" pitchFamily="18" charset="-127"/>
          </a:endParaRPr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인터넷 가입회원 내장 시 포인트 부여 일정 포인트 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150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점 이상 도달 시 주중 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18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홀 </a:t>
          </a:r>
          <a:r>
            <a:rPr lang="ko-KR" altLang="en-US" sz="1900" kern="1200" dirty="0" err="1" smtClean="0">
              <a:latin typeface="휴먼둥근헤드라인" pitchFamily="18" charset="-127"/>
              <a:ea typeface="휴먼둥근헤드라인" pitchFamily="18" charset="-127"/>
            </a:rPr>
            <a:t>그린피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 면제</a:t>
          </a:r>
          <a:endParaRPr lang="ko-KR" altLang="en-US" sz="1900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2003463" y="1921301"/>
        <a:ext cx="7140536" cy="1746637"/>
      </dsp:txXfrm>
    </dsp:sp>
    <dsp:sp modelId="{33EDE6F9-5281-4BCD-BFD2-81DB11D174BA}">
      <dsp:nvSpPr>
        <dsp:cNvPr id="0" name=""/>
        <dsp:cNvSpPr/>
      </dsp:nvSpPr>
      <dsp:spPr>
        <a:xfrm>
          <a:off x="174663" y="2095964"/>
          <a:ext cx="1828800" cy="13973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0525F-2D9E-461D-951B-7DD279098FF8}">
      <dsp:nvSpPr>
        <dsp:cNvPr id="0" name=""/>
        <dsp:cNvSpPr/>
      </dsp:nvSpPr>
      <dsp:spPr>
        <a:xfrm>
          <a:off x="0" y="3842602"/>
          <a:ext cx="9144000" cy="174663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>
              <a:latin typeface="휴먼둥근헤드라인" pitchFamily="18" charset="-127"/>
              <a:ea typeface="휴먼둥근헤드라인" pitchFamily="18" charset="-127"/>
            </a:rPr>
            <a:t>3. </a:t>
          </a:r>
          <a:r>
            <a:rPr lang="ko-KR" altLang="en-US" sz="2600" kern="1200" dirty="0" smtClean="0">
              <a:latin typeface="휴먼둥근헤드라인" pitchFamily="18" charset="-127"/>
              <a:ea typeface="휴먼둥근헤드라인" pitchFamily="18" charset="-127"/>
            </a:rPr>
            <a:t>레이디 및 </a:t>
          </a:r>
          <a:r>
            <a:rPr lang="ko-KR" altLang="en-US" sz="2600" kern="1200" dirty="0" err="1" smtClean="0">
              <a:latin typeface="휴먼둥근헤드라인" pitchFamily="18" charset="-127"/>
              <a:ea typeface="휴먼둥근헤드라인" pitchFamily="18" charset="-127"/>
            </a:rPr>
            <a:t>실버</a:t>
          </a:r>
          <a:r>
            <a:rPr lang="ko-KR" altLang="en-US" sz="2600" kern="1200" dirty="0" smtClean="0">
              <a:latin typeface="휴먼둥근헤드라인" pitchFamily="18" charset="-127"/>
              <a:ea typeface="휴먼둥근헤드라인" pitchFamily="18" charset="-127"/>
            </a:rPr>
            <a:t> </a:t>
          </a:r>
          <a:r>
            <a:rPr lang="ko-KR" altLang="en-US" sz="2600" kern="1200" dirty="0" err="1" smtClean="0">
              <a:latin typeface="휴먼둥근헤드라인" pitchFamily="18" charset="-127"/>
              <a:ea typeface="휴먼둥근헤드라인" pitchFamily="18" charset="-127"/>
            </a:rPr>
            <a:t>데이</a:t>
          </a:r>
          <a:r>
            <a:rPr lang="ko-KR" altLang="en-US" sz="2600" kern="1200" dirty="0" smtClean="0">
              <a:latin typeface="휴먼둥근헤드라인" pitchFamily="18" charset="-127"/>
              <a:ea typeface="휴먼둥근헤드라인" pitchFamily="18" charset="-127"/>
            </a:rPr>
            <a:t> 혜택</a:t>
          </a:r>
          <a:r>
            <a:rPr lang="en-US" altLang="ko-KR" sz="1800" kern="1200" dirty="0" smtClean="0">
              <a:latin typeface="휴먼둥근헤드라인" pitchFamily="18" charset="-127"/>
              <a:ea typeface="휴먼둥근헤드라인" pitchFamily="18" charset="-127"/>
            </a:rPr>
            <a:t>(4</a:t>
          </a:r>
          <a:r>
            <a:rPr lang="ko-KR" altLang="en-US" sz="1800" kern="1200" dirty="0" smtClean="0">
              <a:latin typeface="휴먼둥근헤드라인" pitchFamily="18" charset="-127"/>
              <a:ea typeface="휴먼둥근헤드라인" pitchFamily="18" charset="-127"/>
            </a:rPr>
            <a:t>인 구성</a:t>
          </a:r>
          <a:r>
            <a:rPr lang="en-US" altLang="ko-KR" sz="1800" kern="1200" dirty="0" smtClean="0">
              <a:latin typeface="휴먼둥근헤드라인" pitchFamily="18" charset="-127"/>
              <a:ea typeface="휴먼둥근헤드라인" pitchFamily="18" charset="-127"/>
            </a:rPr>
            <a:t>)</a:t>
          </a:r>
          <a:endParaRPr lang="ko-KR" altLang="en-US" sz="2000" kern="1200" dirty="0">
            <a:latin typeface="휴먼둥근헤드라인" pitchFamily="18" charset="-127"/>
            <a:ea typeface="휴먼둥근헤드라인" pitchFamily="18" charset="-127"/>
          </a:endParaRPr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주중 시간대에 따른 구분 요금적용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(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중복할인 없음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)</a:t>
          </a:r>
          <a:endParaRPr lang="ko-KR" altLang="en-US" sz="1900" kern="1200" dirty="0">
            <a:latin typeface="휴먼둥근헤드라인" pitchFamily="18" charset="-127"/>
            <a:ea typeface="휴먼둥근헤드라인" pitchFamily="18" charset="-127"/>
          </a:endParaRPr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일요일 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1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부 시간대 이용 시 추가 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1</a:t>
          </a:r>
          <a:r>
            <a:rPr lang="ko-KR" altLang="en-US" sz="1900" kern="1200" dirty="0" smtClean="0">
              <a:latin typeface="휴먼둥근헤드라인" pitchFamily="18" charset="-127"/>
              <a:ea typeface="휴먼둥근헤드라인" pitchFamily="18" charset="-127"/>
            </a:rPr>
            <a:t>만원 할인 혜택</a:t>
          </a:r>
          <a:r>
            <a:rPr lang="en-US" altLang="ko-KR" sz="1900" kern="1200" dirty="0" smtClean="0">
              <a:latin typeface="휴먼둥근헤드라인" pitchFamily="18" charset="-127"/>
              <a:ea typeface="휴먼둥근헤드라인" pitchFamily="18" charset="-127"/>
            </a:rPr>
            <a:t>.          </a:t>
          </a:r>
          <a:endParaRPr lang="ko-KR" altLang="en-US" sz="1900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2003463" y="3842602"/>
        <a:ext cx="7140536" cy="1746637"/>
      </dsp:txXfrm>
    </dsp:sp>
    <dsp:sp modelId="{867E59C5-138A-4BC6-A983-FBC0B3F35F97}">
      <dsp:nvSpPr>
        <dsp:cNvPr id="0" name=""/>
        <dsp:cNvSpPr/>
      </dsp:nvSpPr>
      <dsp:spPr>
        <a:xfrm>
          <a:off x="174663" y="4017266"/>
          <a:ext cx="1828800" cy="13973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E25-4AC0-4E47-B597-1FE27CE5E064}" type="datetimeFigureOut">
              <a:rPr lang="ko-KR" altLang="en-US" smtClean="0"/>
              <a:pPr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347F-BFDB-45B8-8FFF-0D5A02CC54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E25-4AC0-4E47-B597-1FE27CE5E064}" type="datetimeFigureOut">
              <a:rPr lang="ko-KR" altLang="en-US" smtClean="0"/>
              <a:pPr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347F-BFDB-45B8-8FFF-0D5A02CC54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E25-4AC0-4E47-B597-1FE27CE5E064}" type="datetimeFigureOut">
              <a:rPr lang="ko-KR" altLang="en-US" smtClean="0"/>
              <a:pPr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347F-BFDB-45B8-8FFF-0D5A02CC54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E25-4AC0-4E47-B597-1FE27CE5E064}" type="datetimeFigureOut">
              <a:rPr lang="ko-KR" altLang="en-US" smtClean="0"/>
              <a:pPr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347F-BFDB-45B8-8FFF-0D5A02CC54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E25-4AC0-4E47-B597-1FE27CE5E064}" type="datetimeFigureOut">
              <a:rPr lang="ko-KR" altLang="en-US" smtClean="0"/>
              <a:pPr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347F-BFDB-45B8-8FFF-0D5A02CC54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E25-4AC0-4E47-B597-1FE27CE5E064}" type="datetimeFigureOut">
              <a:rPr lang="ko-KR" altLang="en-US" smtClean="0"/>
              <a:pPr/>
              <a:t>2014-03-03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347F-BFDB-45B8-8FFF-0D5A02CC54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E25-4AC0-4E47-B597-1FE27CE5E064}" type="datetimeFigureOut">
              <a:rPr lang="ko-KR" altLang="en-US" smtClean="0"/>
              <a:pPr/>
              <a:t>2014-03-03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347F-BFDB-45B8-8FFF-0D5A02CC54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E25-4AC0-4E47-B597-1FE27CE5E064}" type="datetimeFigureOut">
              <a:rPr lang="ko-KR" altLang="en-US" smtClean="0"/>
              <a:pPr/>
              <a:t>2014-03-03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347F-BFDB-45B8-8FFF-0D5A02CC54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E25-4AC0-4E47-B597-1FE27CE5E064}" type="datetimeFigureOut">
              <a:rPr lang="ko-KR" altLang="en-US" smtClean="0"/>
              <a:pPr/>
              <a:t>2014-03-03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347F-BFDB-45B8-8FFF-0D5A02CC54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E25-4AC0-4E47-B597-1FE27CE5E064}" type="datetimeFigureOut">
              <a:rPr lang="ko-KR" altLang="en-US" smtClean="0"/>
              <a:pPr/>
              <a:t>2014-03-03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347F-BFDB-45B8-8FFF-0D5A02CC54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AE25-4AC0-4E47-B597-1FE27CE5E064}" type="datetimeFigureOut">
              <a:rPr lang="ko-KR" altLang="en-US" smtClean="0"/>
              <a:pPr/>
              <a:t>2014-03-03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347F-BFDB-45B8-8FFF-0D5A02CC54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BAE25-4AC0-4E47-B597-1FE27CE5E064}" type="datetimeFigureOut">
              <a:rPr lang="ko-KR" altLang="en-US" smtClean="0"/>
              <a:pPr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D347F-BFDB-45B8-8FFF-0D5A02CC54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  <a:noFill/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2014</a:t>
            </a:r>
            <a:r>
              <a:rPr lang="ko-KR" altLang="en-US" sz="48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48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48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스프링베일 이용혜택</a:t>
            </a:r>
            <a:endParaRPr lang="ko-KR" altLang="en-US" sz="48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9" name="다이어그램 8"/>
          <p:cNvGraphicFramePr/>
          <p:nvPr/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직사각형 4"/>
          <p:cNvSpPr/>
          <p:nvPr/>
        </p:nvSpPr>
        <p:spPr>
          <a:xfrm>
            <a:off x="467544" y="2564904"/>
            <a:ext cx="115212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궁서" pitchFamily="18" charset="-127"/>
                <a:ea typeface="궁서" pitchFamily="18" charset="-127"/>
              </a:rPr>
              <a:t>No. 3</a:t>
            </a:r>
            <a:endParaRPr lang="ko-KR" altLang="en-US" sz="2000" b="1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6381328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궁서" pitchFamily="18" charset="-127"/>
                <a:ea typeface="궁서" pitchFamily="18" charset="-127"/>
              </a:rPr>
              <a:t>No. 8</a:t>
            </a:r>
            <a:endParaRPr lang="ko-KR" altLang="en-US" sz="2000" b="1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9552" y="4509120"/>
            <a:ext cx="115212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궁서" pitchFamily="18" charset="-127"/>
                <a:ea typeface="궁서" pitchFamily="18" charset="-127"/>
              </a:rPr>
              <a:t>No. 6</a:t>
            </a:r>
            <a:endParaRPr lang="ko-KR" altLang="en-US" sz="2000" b="1" dirty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133</Words>
  <Application>Microsoft Office PowerPoint</Application>
  <PresentationFormat>화면 슬라이드 쇼(4:3)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2014년, 스프링베일 이용혜택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2014년, 스프링베일 이용혜택</dc:title>
  <dc:creator>owner</dc:creator>
  <cp:lastModifiedBy>owner</cp:lastModifiedBy>
  <cp:revision>26</cp:revision>
  <dcterms:created xsi:type="dcterms:W3CDTF">2014-02-22T03:53:12Z</dcterms:created>
  <dcterms:modified xsi:type="dcterms:W3CDTF">2014-03-03T02:15:48Z</dcterms:modified>
</cp:coreProperties>
</file>